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B933B-C76D-446F-8492-EC58FF818D55}" type="datetimeFigureOut">
              <a:rPr lang="en-US" smtClean="0"/>
              <a:pPr/>
              <a:t>11/26/2019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C9E63-91EB-4F3C-BB85-591FF386FC4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66799"/>
          </a:xfr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/>
          <a:lstStyle/>
          <a:p>
            <a:r>
              <a:rPr lang="en-US" b="1" dirty="0" smtClean="0">
                <a:latin typeface="Arial Black" pitchFamily="34" charset="0"/>
              </a:rPr>
              <a:t>Painting Competition</a:t>
            </a:r>
            <a:endParaRPr lang="en-US" b="1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bcm_srlab\Desktop\save water\ee6c4917-9894-44d6-990e-85937772c9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12751"/>
            <a:ext cx="4419600" cy="294524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7" name="Picture 3" descr="C:\Users\bcm_srlab\Desktop\save water\1a7cf761-c4ea-4d6b-a01f-8d0bf59eac7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5334000" y="228600"/>
            <a:ext cx="2895600" cy="4724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9" name="Picture 5" descr="C:\Users\bcm_srlab\Desktop\save water\64cf2d07-6aef-4b68-af3b-70c94dc882d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4419600" cy="2894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1" name="Picture 7" descr="C:\Users\bcm_srlab\Desktop\save water\5276beef-a659-43fd-a279-8f5c192be2bd.jpg"/>
          <p:cNvPicPr>
            <a:picLocks noChangeAspect="1" noChangeArrowheads="1"/>
          </p:cNvPicPr>
          <p:nvPr/>
        </p:nvPicPr>
        <p:blipFill>
          <a:blip r:embed="rId5"/>
          <a:srcRect b="9524"/>
          <a:stretch>
            <a:fillRect/>
          </a:stretch>
        </p:blipFill>
        <p:spPr bwMode="auto">
          <a:xfrm>
            <a:off x="4341525" y="4038600"/>
            <a:ext cx="4802475" cy="28194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 descr="C:\Users\bcm_srlab\Downloads\WhatsApp Image 2019-11-25 at 9.45.10 AM (1).jpeg"/>
          <p:cNvPicPr>
            <a:picLocks noChangeAspect="1" noChangeArrowheads="1"/>
          </p:cNvPicPr>
          <p:nvPr/>
        </p:nvPicPr>
        <p:blipFill>
          <a:blip r:embed="rId2"/>
          <a:srcRect l="7094" r="21966" b="10143"/>
          <a:stretch>
            <a:fillRect/>
          </a:stretch>
        </p:blipFill>
        <p:spPr bwMode="auto">
          <a:xfrm>
            <a:off x="2895599" y="1371600"/>
            <a:ext cx="3128211" cy="2667000"/>
          </a:xfrm>
          <a:prstGeom prst="rect">
            <a:avLst/>
          </a:prstGeom>
          <a:noFill/>
        </p:spPr>
      </p:pic>
      <p:pic>
        <p:nvPicPr>
          <p:cNvPr id="5123" name="Picture 3" descr="C:\Users\bcm_srlab\Downloads\WhatsApp Image 2019-11-25 at 9.45.10 AM.jpeg"/>
          <p:cNvPicPr>
            <a:picLocks noChangeAspect="1" noChangeArrowheads="1"/>
          </p:cNvPicPr>
          <p:nvPr/>
        </p:nvPicPr>
        <p:blipFill>
          <a:blip r:embed="rId3"/>
          <a:srcRect l="4729" r="19601"/>
          <a:stretch>
            <a:fillRect/>
          </a:stretch>
        </p:blipFill>
        <p:spPr bwMode="auto">
          <a:xfrm>
            <a:off x="0" y="4648200"/>
            <a:ext cx="3344281" cy="2209800"/>
          </a:xfrm>
          <a:prstGeom prst="rect">
            <a:avLst/>
          </a:prstGeom>
          <a:noFill/>
        </p:spPr>
      </p:pic>
      <p:pic>
        <p:nvPicPr>
          <p:cNvPr id="5124" name="Picture 4" descr="C:\Users\bcm_srlab\Downloads\WhatsApp Image 2019-11-25 at 9.45.09 AM (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4038600"/>
            <a:ext cx="2993842" cy="2819400"/>
          </a:xfrm>
          <a:prstGeom prst="rect">
            <a:avLst/>
          </a:prstGeom>
          <a:noFill/>
        </p:spPr>
      </p:pic>
      <p:pic>
        <p:nvPicPr>
          <p:cNvPr id="5125" name="Picture 5" descr="C:\Users\bcm_srlab\Downloads\WhatsApp Image 2019-11-25 at 9.45.09 AM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371599"/>
            <a:ext cx="2971800" cy="3276601"/>
          </a:xfrm>
          <a:prstGeom prst="rect">
            <a:avLst/>
          </a:prstGeom>
          <a:noFill/>
        </p:spPr>
      </p:pic>
      <p:pic>
        <p:nvPicPr>
          <p:cNvPr id="5126" name="Picture 6" descr="C:\Users\bcm_srlab\Downloads\WhatsApp Image 2019-11-25 at 9.45.11 AM (1)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6200000">
            <a:off x="6084979" y="3798979"/>
            <a:ext cx="2895600" cy="3222442"/>
          </a:xfrm>
          <a:prstGeom prst="rect">
            <a:avLst/>
          </a:prstGeom>
          <a:noFill/>
        </p:spPr>
      </p:pic>
      <p:pic>
        <p:nvPicPr>
          <p:cNvPr id="5127" name="Picture 7" descr="C:\Users\bcm_srlab\Downloads\WhatsApp Image 2019-11-25 at 9.45.11 AM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21558" y="1371600"/>
            <a:ext cx="3222442" cy="25908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National Level Competition on Water Conservation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bcm_srlab\Desktop\save water\d74ca917-8967-4653-aeb3-68060445b5a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38600"/>
            <a:ext cx="4230752" cy="2819400"/>
          </a:xfrm>
          <a:prstGeom prst="rect">
            <a:avLst/>
          </a:prstGeom>
          <a:noFill/>
        </p:spPr>
      </p:pic>
      <p:pic>
        <p:nvPicPr>
          <p:cNvPr id="2051" name="Picture 3" descr="C:\Users\bcm_srlab\Desktop\save water\525198be-1734-4410-a80f-f0cdcd6984c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295400"/>
            <a:ext cx="2743200" cy="4116408"/>
          </a:xfrm>
          <a:prstGeom prst="rect">
            <a:avLst/>
          </a:prstGeom>
          <a:noFill/>
        </p:spPr>
      </p:pic>
      <p:pic>
        <p:nvPicPr>
          <p:cNvPr id="2052" name="Picture 4" descr="C:\Users\bcm_srlab\Desktop\save water\589635f1-56d0-4a5e-b9c2-92ed42a9aa4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4634" y="3962401"/>
            <a:ext cx="2174502" cy="2895600"/>
          </a:xfrm>
          <a:prstGeom prst="rect">
            <a:avLst/>
          </a:prstGeom>
          <a:noFill/>
        </p:spPr>
      </p:pic>
      <p:pic>
        <p:nvPicPr>
          <p:cNvPr id="2053" name="Picture 5" descr="C:\Users\bcm_srlab\Desktop\save water\79862414-4884-400c-8081-db33ef0b7f1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295400"/>
            <a:ext cx="4114800" cy="2742129"/>
          </a:xfrm>
          <a:prstGeom prst="rect">
            <a:avLst/>
          </a:prstGeom>
          <a:noFill/>
        </p:spPr>
      </p:pic>
      <p:pic>
        <p:nvPicPr>
          <p:cNvPr id="2055" name="Picture 7" descr="C:\Users\bcm_srlab\Desktop\save water\bb2247a9-f49e-431a-af98-a73aeab506f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05600" y="1295400"/>
            <a:ext cx="2438400" cy="3659029"/>
          </a:xfrm>
          <a:prstGeom prst="rect">
            <a:avLst/>
          </a:prstGeom>
          <a:noFill/>
        </p:spPr>
      </p:pic>
      <p:pic>
        <p:nvPicPr>
          <p:cNvPr id="2054" name="Picture 6" descr="C:\Users\bcm_srlab\Desktop\save water\a2835cff-6023-486f-ad50-64d1bc9a79cc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84970" y="4419600"/>
            <a:ext cx="3659029" cy="2438400"/>
          </a:xfrm>
          <a:prstGeom prst="rect">
            <a:avLst/>
          </a:prstGeom>
          <a:noFill/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Debate </a:t>
            </a:r>
            <a:r>
              <a:rPr lang="en-US" sz="4400" b="1" dirty="0" smtClean="0">
                <a:latin typeface="Arial Black" pitchFamily="34" charset="0"/>
                <a:ea typeface="+mj-ea"/>
                <a:cs typeface="+mj-cs"/>
              </a:rPr>
              <a:t>Competition</a:t>
            </a:r>
            <a:endParaRPr lang="en-US" sz="4400" b="1" dirty="0"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bcm_srlab\Desktop\save water\15b27c9f-52b6-4cb2-8f9f-aba9c86d013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9600" y="3962400"/>
            <a:ext cx="3454400" cy="2895600"/>
          </a:xfrm>
          <a:prstGeom prst="rect">
            <a:avLst/>
          </a:prstGeom>
          <a:noFill/>
        </p:spPr>
      </p:pic>
      <p:pic>
        <p:nvPicPr>
          <p:cNvPr id="3075" name="Picture 3" descr="C:\Users\bcm_srlab\Desktop\save water\8e2fc3fa-d2bc-4d5a-8d50-17201c114d2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454400" cy="2590800"/>
          </a:xfrm>
          <a:prstGeom prst="rect">
            <a:avLst/>
          </a:prstGeom>
          <a:noFill/>
        </p:spPr>
      </p:pic>
      <p:pic>
        <p:nvPicPr>
          <p:cNvPr id="3076" name="Picture 4" descr="C:\Users\bcm_srlab\Desktop\save water\9f788012-7257-4093-9be2-7fcc0f3f72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89600" y="1295400"/>
            <a:ext cx="3454400" cy="2743200"/>
          </a:xfrm>
          <a:prstGeom prst="rect">
            <a:avLst/>
          </a:prstGeom>
          <a:noFill/>
        </p:spPr>
      </p:pic>
      <p:pic>
        <p:nvPicPr>
          <p:cNvPr id="3077" name="Picture 5" descr="C:\Users\bcm_srlab\Desktop\save water\aa5cbcec-93a5-4135-94ab-264da6043a4f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886200"/>
            <a:ext cx="3048000" cy="2971800"/>
          </a:xfrm>
          <a:prstGeom prst="rect">
            <a:avLst/>
          </a:prstGeom>
          <a:noFill/>
        </p:spPr>
      </p:pic>
      <p:pic>
        <p:nvPicPr>
          <p:cNvPr id="3078" name="Picture 6" descr="C:\Users\bcm_srlab\Desktop\save water\fb1bd7a5-bc23-4431-bd95-102f3c5ca23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800" y="3581400"/>
            <a:ext cx="3048000" cy="3276600"/>
          </a:xfrm>
          <a:prstGeom prst="rect">
            <a:avLst/>
          </a:prstGeom>
          <a:noFill/>
        </p:spPr>
      </p:pic>
      <p:pic>
        <p:nvPicPr>
          <p:cNvPr id="3079" name="Picture 7" descr="C:\Users\bcm_srlab\Desktop\save water\984a7705-76b5-4cfe-a94a-0d3eeb28689c 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48000" y="1295400"/>
            <a:ext cx="3048000" cy="2286000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Essay </a:t>
            </a:r>
            <a:r>
              <a:rPr lang="en-US" sz="4400" b="1" dirty="0" smtClean="0">
                <a:latin typeface="Arial Black" pitchFamily="34" charset="0"/>
                <a:ea typeface="+mj-ea"/>
                <a:cs typeface="+mj-cs"/>
              </a:rPr>
              <a:t>Competition</a:t>
            </a:r>
            <a:endParaRPr lang="en-US" sz="4400" b="1" dirty="0">
              <a:latin typeface="Arial Black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00" name="Picture 4" descr="C:\Users\bcm_srlab\Downloads\WhatsApp Image 2019-11-25 at 10.00.57 AM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0"/>
            <a:ext cx="5410200" cy="3048000"/>
          </a:xfrm>
          <a:prstGeom prst="rect">
            <a:avLst/>
          </a:prstGeom>
          <a:noFill/>
        </p:spPr>
      </p:pic>
      <p:pic>
        <p:nvPicPr>
          <p:cNvPr id="4101" name="Picture 5" descr="C:\Users\bcm_srlab\Downloads\WhatsApp Image 2019-11-25 at 10.00.56 A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5181600" cy="2438400"/>
          </a:xfrm>
          <a:prstGeom prst="rect">
            <a:avLst/>
          </a:prstGeom>
          <a:noFill/>
        </p:spPr>
      </p:pic>
      <p:pic>
        <p:nvPicPr>
          <p:cNvPr id="4102" name="Picture 6" descr="C:\Users\bcm_srlab\Downloads\WhatsApp Image 2019-11-25 at 10.00.55 AM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4057650"/>
            <a:ext cx="3733800" cy="2800350"/>
          </a:xfrm>
          <a:prstGeom prst="rect">
            <a:avLst/>
          </a:prstGeom>
          <a:noFill/>
        </p:spPr>
      </p:pic>
      <p:pic>
        <p:nvPicPr>
          <p:cNvPr id="4103" name="Picture 7" descr="C:\Users\bcm_srlab\Downloads\WhatsApp Image 2019-11-25 at 10.00.55 AM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524000"/>
            <a:ext cx="3962400" cy="2971800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0"/>
            <a:ext cx="9144000" cy="144780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Community Projects – </a:t>
            </a:r>
            <a:r>
              <a:rPr lang="en-US" sz="4400" b="1" dirty="0" smtClean="0">
                <a:latin typeface="Arial Black" pitchFamily="34" charset="0"/>
                <a:ea typeface="+mj-ea"/>
                <a:cs typeface="+mj-cs"/>
              </a:rPr>
              <a:t>   Clean </a:t>
            </a:r>
            <a:r>
              <a:rPr lang="en-US" sz="4400" b="1" dirty="0" err="1">
                <a:latin typeface="Arial Black" pitchFamily="34" charset="0"/>
                <a:ea typeface="+mj-ea"/>
                <a:cs typeface="+mj-cs"/>
              </a:rPr>
              <a:t>Satluj</a:t>
            </a:r>
            <a:r>
              <a:rPr lang="en-US" sz="4400" b="1" dirty="0">
                <a:latin typeface="Arial Black" pitchFamily="34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8" descr="C:\Users\bcm_srlab\Downloads\WhatsApp Image 2019-11-25 at 9.46.43 AM.jpeg"/>
          <p:cNvPicPr>
            <a:picLocks noChangeAspect="1" noChangeArrowheads="1"/>
          </p:cNvPicPr>
          <p:nvPr/>
        </p:nvPicPr>
        <p:blipFill>
          <a:blip r:embed="rId2"/>
          <a:srcRect b="19178"/>
          <a:stretch>
            <a:fillRect/>
          </a:stretch>
        </p:blipFill>
        <p:spPr bwMode="auto">
          <a:xfrm>
            <a:off x="6705600" y="1295401"/>
            <a:ext cx="2438400" cy="2697018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lvl="0" algn="ctr">
              <a:spcBef>
                <a:spcPct val="0"/>
              </a:spcBef>
            </a:pPr>
            <a:endParaRPr lang="en-US" sz="4400" b="1" dirty="0" smtClean="0">
              <a:latin typeface="Arial Black" pitchFamily="34" charset="0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</a:pPr>
            <a:r>
              <a:rPr lang="en-US" sz="4400" b="1" dirty="0" smtClean="0">
                <a:latin typeface="Arial Black" pitchFamily="34" charset="0"/>
                <a:ea typeface="+mj-ea"/>
                <a:cs typeface="+mj-cs"/>
              </a:rPr>
              <a:t>Innovative Ideas to Save Water</a:t>
            </a:r>
            <a:endParaRPr lang="en-US" sz="4400" b="1" dirty="0">
              <a:latin typeface="Arial Black" pitchFamily="34" charset="0"/>
              <a:ea typeface="+mj-ea"/>
              <a:cs typeface="+mj-cs"/>
            </a:endParaRPr>
          </a:p>
        </p:txBody>
      </p:sp>
      <p:pic>
        <p:nvPicPr>
          <p:cNvPr id="1028" name="Picture 4" descr="C:\Users\bcm_srlab\Desktop\Awards-2019\GREEN SCHOOL\PICS OF GREEN BCM\Infrastructure\IMG-20180809-WA00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95400"/>
            <a:ext cx="3886200" cy="2819400"/>
          </a:xfrm>
          <a:prstGeom prst="rect">
            <a:avLst/>
          </a:prstGeom>
          <a:noFill/>
        </p:spPr>
      </p:pic>
      <p:pic>
        <p:nvPicPr>
          <p:cNvPr id="1029" name="Picture 5" descr="C:\Users\bcm_srlab\Desktop\Awards-2019\GREEN SCHOOL\PICS OF GREEN BCM\Infrastructure\DSC097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886201"/>
            <a:ext cx="2864852" cy="2971800"/>
          </a:xfrm>
          <a:prstGeom prst="rect">
            <a:avLst/>
          </a:prstGeom>
          <a:noFill/>
        </p:spPr>
      </p:pic>
      <p:pic>
        <p:nvPicPr>
          <p:cNvPr id="1030" name="Picture 6" descr="C:\Users\bcm_srlab\Desktop\Awards-2019\GREEN SCHOOL\PICS OF GREEN BCM\Infrastructure\DSC097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9548" y="3962400"/>
            <a:ext cx="3474452" cy="2895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572000" y="3581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Rain Water Harvesting</a:t>
            </a:r>
            <a:endParaRPr lang="en-US" dirty="0"/>
          </a:p>
        </p:txBody>
      </p:sp>
      <p:pic>
        <p:nvPicPr>
          <p:cNvPr id="2" name="Picture 2" descr="C:\Users\bcm_srlab\Downloads\WhatsApp Image 2019-11-26 at 1.33.59 PM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7600" y="1295400"/>
            <a:ext cx="3454400" cy="2819400"/>
          </a:xfrm>
          <a:prstGeom prst="rect">
            <a:avLst/>
          </a:prstGeom>
          <a:noFill/>
        </p:spPr>
      </p:pic>
      <p:pic>
        <p:nvPicPr>
          <p:cNvPr id="6" name="Picture 4" descr="C:\Users\bcm_srlab\Downloads\WhatsApp Image 2019-11-26 at 1.34.00 PM.jpe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4038600"/>
            <a:ext cx="2819400" cy="2819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</Words>
  <Application>Microsoft Office PowerPoint</Application>
  <PresentationFormat>On-screen Show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Painting Competition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Painting Competition</dc:title>
  <dc:creator>bcm_srlab</dc:creator>
  <cp:lastModifiedBy>bcm_srlab</cp:lastModifiedBy>
  <cp:revision>39</cp:revision>
  <dcterms:created xsi:type="dcterms:W3CDTF">2019-11-25T04:52:35Z</dcterms:created>
  <dcterms:modified xsi:type="dcterms:W3CDTF">2019-11-26T08:11:01Z</dcterms:modified>
</cp:coreProperties>
</file>